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DB138-C564-A041-BFCA-41A7D8E11DA0}" type="datetimeFigureOut">
              <a:rPr lang="en-US" smtClean="0"/>
              <a:pPr/>
              <a:t>26/02/2014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F60B-307A-B346-899C-8FC44E95C3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Worlds of Events, Worlds of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Graham Scambler</a:t>
            </a:r>
          </a:p>
          <a:p>
            <a:r>
              <a:rPr lang="en-US" dirty="0" smtClean="0"/>
              <a:t>UCL</a:t>
            </a:r>
          </a:p>
          <a:p>
            <a:r>
              <a:rPr lang="en-US" dirty="0" smtClean="0"/>
              <a:t>March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So what do we mean when we say we want to change things?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Approaches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Challenge of interdisciplinarity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Beginnings and endings for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individuals to the social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on to structures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Six sociologies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‘Basic human needs’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Unmet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Negotiating 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Enacting 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Overcoming obstacles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relation to the topics of this conference: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Documenting</a:t>
            </a:r>
          </a:p>
          <a:p>
            <a:r>
              <a:rPr lang="en-US" dirty="0" smtClean="0"/>
              <a:t>Describing and understanding</a:t>
            </a:r>
          </a:p>
          <a:p>
            <a:r>
              <a:rPr lang="en-US" dirty="0" smtClean="0"/>
              <a:t>Explaining</a:t>
            </a:r>
          </a:p>
          <a:p>
            <a:r>
              <a:rPr lang="en-US" dirty="0" smtClean="0"/>
              <a:t>Intervening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Interdisciplinarity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Interdisciplinarity is NOT multidisciplinarity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Have barely scratched the surface in relation to interdisciplinarity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Interdisciplinarity vital for interventions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multitude of philosophies and methodologies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emergence, against reductionism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Science about mechanisms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Individuals and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Revisit: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For emergence, against reductionism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Social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Recent comment by Robin Cohen on the Great British Class Survey. It reduces to three classes: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Global superrich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Locked-in national middle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Precariat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Sociologically: new </a:t>
            </a:r>
            <a:r>
              <a:rPr lang="en-US" i="1" dirty="0" smtClean="0"/>
              <a:t>class/command dynamic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Professional						Scholar </a:t>
            </a:r>
          </a:p>
          <a:p>
            <a:r>
              <a:rPr lang="en-US" dirty="0" smtClean="0"/>
              <a:t>Policy									Reformer</a:t>
            </a:r>
          </a:p>
          <a:p>
            <a:r>
              <a:rPr lang="en-US" dirty="0" smtClean="0"/>
              <a:t>Critical								Radical</a:t>
            </a:r>
          </a:p>
          <a:p>
            <a:r>
              <a:rPr lang="en-US" dirty="0" smtClean="0"/>
              <a:t>Public									Democrat</a:t>
            </a:r>
          </a:p>
          <a:p>
            <a:r>
              <a:rPr lang="en-US" dirty="0" smtClean="0"/>
              <a:t>Action								Activist</a:t>
            </a:r>
          </a:p>
          <a:p>
            <a:r>
              <a:rPr lang="en-US" dirty="0" smtClean="0"/>
              <a:t>Foresight							Visionary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7886</TotalTime>
  <Words>164</Words>
  <Application>Microsoft Macintosh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Worlds of Events, Worlds of Structures</vt:lpstr>
      <vt:lpstr>Outline</vt:lpstr>
      <vt:lpstr>Themes</vt:lpstr>
      <vt:lpstr>Perspectives</vt:lpstr>
      <vt:lpstr>Interdisciplinarity</vt:lpstr>
      <vt:lpstr>Science</vt:lpstr>
      <vt:lpstr>Individuals and Society</vt:lpstr>
      <vt:lpstr>Significance of Social Structures</vt:lpstr>
      <vt:lpstr>Types of Sociology</vt:lpstr>
      <vt:lpstr>Intervening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Worlds of Events, Worlds of Structures</dc:title>
  <dc:creator>Graham Scambler</dc:creator>
  <cp:lastModifiedBy>Isobel Braithwaite</cp:lastModifiedBy>
  <cp:revision>7</cp:revision>
  <dcterms:created xsi:type="dcterms:W3CDTF">2014-02-26T18:54:54Z</dcterms:created>
  <dcterms:modified xsi:type="dcterms:W3CDTF">2014-03-04T09:53:13Z</dcterms:modified>
</cp:coreProperties>
</file>